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CD00"/>
    <a:srgbClr val="827F00"/>
    <a:srgbClr val="3F3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2" autoAdjust="0"/>
    <p:restoredTop sz="94660"/>
  </p:normalViewPr>
  <p:slideViewPr>
    <p:cSldViewPr>
      <p:cViewPr varScale="1">
        <p:scale>
          <a:sx n="69" d="100"/>
          <a:sy n="69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Совещание с оперативными службами района перед</a:t>
            </a:r>
            <a:br>
              <a:rPr lang="ru-RU" sz="2400" dirty="0" smtClean="0"/>
            </a:br>
            <a:r>
              <a:rPr lang="ru-RU" sz="2400" dirty="0" smtClean="0"/>
              <a:t>новогодними праздниками 2016 года </a:t>
            </a:r>
            <a:endParaRPr lang="ru-RU" sz="2400" dirty="0"/>
          </a:p>
        </p:txBody>
      </p:sp>
      <p:pic>
        <p:nvPicPr>
          <p:cNvPr id="6" name="Picture 3" descr="C:\Users\Сергей\Desktop\тренировка 3 в одном 18_12_2015г\оригинал\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8291" y="1167660"/>
            <a:ext cx="4169365" cy="265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Сергей\Desktop\тренировка 3 в одном 18_12_2015г\оригинал\1 7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5" y="1182005"/>
            <a:ext cx="3960897" cy="264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:\Users\Сергей\Desktop\тренировка 3 в одном 18_12_2015г\оригинал\1 7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356" y="4005064"/>
            <a:ext cx="3966076" cy="264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Сергей\Desktop\тренировка 3 в одном 18_12_2015г\оригинал\1 7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8291" y="4038009"/>
            <a:ext cx="4169365" cy="260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5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529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Совещание с оперативными службами района перед новогодними праздниками 2016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43</cp:revision>
  <dcterms:created xsi:type="dcterms:W3CDTF">2015-10-19T06:20:07Z</dcterms:created>
  <dcterms:modified xsi:type="dcterms:W3CDTF">2015-12-31T08:30:32Z</dcterms:modified>
</cp:coreProperties>
</file>